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A331"/>
    <a:srgbClr val="0066FF"/>
    <a:srgbClr val="FFCC00"/>
    <a:srgbClr val="FF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37" autoAdjust="0"/>
  </p:normalViewPr>
  <p:slideViewPr>
    <p:cSldViewPr>
      <p:cViewPr>
        <p:scale>
          <a:sx n="100" d="100"/>
          <a:sy n="100" d="100"/>
        </p:scale>
        <p:origin x="-516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457" cy="4623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5996" y="0"/>
            <a:ext cx="3012457" cy="4623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58ED1-D76F-45D2-B7D7-8E3342C2C8A1}" type="datetimeFigureOut">
              <a:rPr lang="en-ZA" smtClean="0"/>
              <a:pPr/>
              <a:t>2016/08/20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84" y="4386878"/>
            <a:ext cx="5560709" cy="415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278"/>
            <a:ext cx="3012457" cy="462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5996" y="8772278"/>
            <a:ext cx="3012457" cy="462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588E9-EA02-4874-B73B-6C545F532746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41515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588E9-EA02-4874-B73B-6C545F532746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8973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588E9-EA02-4874-B73B-6C545F532746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xmlns="" val="8973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712E-0367-4AF8-8216-B63FEC64C9E3}" type="datetimeFigureOut">
              <a:rPr lang="en-US" smtClean="0"/>
              <a:pPr/>
              <a:t>8/20/2016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0998B-FDD4-42ED-8F77-4F121404E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42853"/>
            <a:ext cx="457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PROPOSED STRUCTURE OF COMMITTEE  2016/17  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Chairman \Board members\attendees in 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RED 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Responsible person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</a:t>
            </a:r>
            <a:r>
              <a:rPr lang="en-ZA" sz="1200" b="1" dirty="0" smtClean="0">
                <a:solidFill>
                  <a:srgbClr val="35F13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GREEN,  </a:t>
            </a:r>
            <a:r>
              <a:rPr lang="en-ZA" sz="1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ZA" sz="1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Members </a:t>
            </a:r>
            <a:r>
              <a:rPr lang="en-ZA" sz="1200" b="1" dirty="0" smtClean="0">
                <a:latin typeface="Arial" charset="0"/>
              </a:rPr>
              <a:t>BLACK</a:t>
            </a:r>
            <a:endParaRPr lang="en-GB" sz="1200" b="1" dirty="0">
              <a:latin typeface="Arial" charset="0"/>
            </a:endParaRPr>
          </a:p>
        </p:txBody>
      </p:sp>
      <p:pic>
        <p:nvPicPr>
          <p:cNvPr id="4" name="Picture 125" descr="image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1557" y="142853"/>
            <a:ext cx="1200042" cy="126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71472" y="1142985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0" y="1285861"/>
            <a:ext cx="91440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President</a:t>
            </a:r>
          </a:p>
          <a:p>
            <a:pPr algn="ctr">
              <a:spcBef>
                <a:spcPct val="50000"/>
              </a:spcBef>
            </a:pPr>
            <a:r>
              <a:rPr lang="en-Z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</a:t>
            </a:r>
            <a:r>
              <a:rPr lang="en-ZA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ESTELLE </a:t>
            </a:r>
          </a:p>
          <a:p>
            <a:pPr>
              <a:spcBef>
                <a:spcPct val="50000"/>
              </a:spcBef>
            </a:pP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President Elect 17/18     Secretary       Treasurer       President Nominee 18/19     19/20               20/21</a:t>
            </a:r>
          </a:p>
          <a:p>
            <a:pPr>
              <a:spcBef>
                <a:spcPct val="50000"/>
              </a:spcBef>
            </a:pP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JOHN ( </a:t>
            </a:r>
            <a:r>
              <a:rPr lang="en-ZA" sz="1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Ece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secret) JENNY                      Jenny         Johan Walker         Alice Meyer               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Helder </a:t>
            </a:r>
            <a:r>
              <a:rPr lang="en-ZA" sz="1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da</a:t>
            </a: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Costa                              </a:t>
            </a:r>
          </a:p>
          <a:p>
            <a:pPr>
              <a:spcBef>
                <a:spcPct val="50000"/>
              </a:spcBef>
            </a:pPr>
            <a:r>
              <a:rPr lang="en-ZA" sz="11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Club Services     Membership                   Community Service             </a:t>
            </a:r>
            <a:r>
              <a:rPr lang="en-ZA" sz="1200" dirty="0" smtClean="0">
                <a:solidFill>
                  <a:schemeClr val="bg1"/>
                </a:solidFill>
                <a:latin typeface="+mj-lt"/>
              </a:rPr>
              <a:t>Vocational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International        New Generations  Foundation PRO       PPE</a:t>
            </a:r>
            <a:endParaRPr lang="en-US" sz="1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2714620"/>
            <a:ext cx="1105200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 smtClean="0">
              <a:solidFill>
                <a:srgbClr val="FF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HELDER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Sergeant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Roy Tolfts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Attendance</a:t>
            </a:r>
          </a:p>
          <a:p>
            <a:r>
              <a:rPr 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  <a:endParaRPr lang="en-US" sz="1400" dirty="0" smtClean="0"/>
          </a:p>
          <a:p>
            <a:r>
              <a:rPr lang="en-US" sz="1400" u="sng" dirty="0" smtClean="0">
                <a:solidFill>
                  <a:srgbClr val="0DA331"/>
                </a:solidFill>
              </a:rPr>
              <a:t>Rod</a:t>
            </a:r>
          </a:p>
          <a:p>
            <a:r>
              <a:rPr lang="en-US" sz="1400" u="sng" dirty="0" smtClean="0">
                <a:solidFill>
                  <a:srgbClr val="0DA331"/>
                </a:solidFill>
              </a:rPr>
              <a:t>Steve</a:t>
            </a:r>
          </a:p>
          <a:p>
            <a:endParaRPr lang="en-US" sz="1400" dirty="0" smtClean="0"/>
          </a:p>
          <a:p>
            <a:endParaRPr lang="en-US" sz="1400" u="sng" dirty="0" smtClean="0"/>
          </a:p>
          <a:p>
            <a:endParaRPr lang="en-US" sz="1400" u="sng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071538" y="2500306"/>
            <a:ext cx="10715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en-US" sz="1400" b="1" u="sng" dirty="0" smtClean="0">
              <a:solidFill>
                <a:srgbClr val="0DA3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/>
              <a:t> </a:t>
            </a:r>
          </a:p>
          <a:p>
            <a:r>
              <a:rPr lang="en-US" sz="1400" dirty="0" smtClean="0"/>
              <a:t> 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Dave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John</a:t>
            </a:r>
          </a:p>
          <a:p>
            <a:endParaRPr 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7422" y="2714620"/>
            <a:ext cx="85725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Maureen</a:t>
            </a:r>
          </a:p>
          <a:p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Thebi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Trudi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Estelle B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u="sng" dirty="0" err="1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Annetjie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Sue</a:t>
            </a:r>
            <a:endParaRPr lang="en-US" sz="1400" u="sng" dirty="0" smtClean="0">
              <a:solidFill>
                <a:srgbClr val="0DA3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Ruth</a:t>
            </a:r>
          </a:p>
          <a:p>
            <a:endParaRPr lang="en-US" sz="1400" u="sng" dirty="0" smtClean="0">
              <a:solidFill>
                <a:srgbClr val="0DA3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0430" y="2714620"/>
            <a:ext cx="107157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Fundraising</a:t>
            </a:r>
          </a:p>
          <a:p>
            <a:r>
              <a:rPr lang="en-US" sz="12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Ron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1400" dirty="0" smtClean="0"/>
              <a:t>Hans</a:t>
            </a:r>
          </a:p>
          <a:p>
            <a:r>
              <a:rPr lang="en-US" sz="1400" dirty="0" smtClean="0"/>
              <a:t>    Estelle</a:t>
            </a:r>
          </a:p>
          <a:p>
            <a:r>
              <a:rPr lang="en-US" sz="1400" dirty="0" smtClean="0"/>
              <a:t>    Johan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Annalies</a:t>
            </a:r>
            <a:endParaRPr lang="en-US" sz="1400" dirty="0" smtClean="0"/>
          </a:p>
          <a:p>
            <a:r>
              <a:rPr lang="en-US" sz="1400" dirty="0" smtClean="0"/>
              <a:t>     </a:t>
            </a:r>
            <a:r>
              <a:rPr lang="en-US" sz="1400" dirty="0" smtClean="0"/>
              <a:t>Ian</a:t>
            </a:r>
          </a:p>
          <a:p>
            <a:r>
              <a:rPr lang="en-US" sz="1400" dirty="0" smtClean="0"/>
              <a:t> </a:t>
            </a:r>
            <a:r>
              <a:rPr lang="en-US" sz="1400" dirty="0" smtClean="0"/>
              <a:t>    Debbie</a:t>
            </a:r>
          </a:p>
          <a:p>
            <a:r>
              <a:rPr lang="en-US" sz="1400" dirty="0" smtClean="0"/>
              <a:t> </a:t>
            </a:r>
            <a:r>
              <a:rPr lang="en-US" sz="1400" dirty="0" smtClean="0"/>
              <a:t>    Glenn</a:t>
            </a:r>
            <a:endParaRPr lang="en-US" sz="1400" dirty="0" smtClean="0"/>
          </a:p>
          <a:p>
            <a:r>
              <a:rPr lang="en-US" sz="1400" dirty="0" smtClean="0"/>
              <a:t>     </a:t>
            </a:r>
            <a:r>
              <a:rPr lang="en-US" sz="1400" u="sng" dirty="0" smtClean="0">
                <a:solidFill>
                  <a:srgbClr val="0DA331"/>
                </a:solidFill>
              </a:rPr>
              <a:t>Erik    </a:t>
            </a:r>
            <a:endParaRPr lang="en-US" sz="1400" u="sng" dirty="0" smtClean="0">
              <a:solidFill>
                <a:srgbClr val="0DA331"/>
              </a:solidFill>
            </a:endParaRPr>
          </a:p>
          <a:p>
            <a:r>
              <a:rPr lang="en-US" sz="1400" u="sng" dirty="0" smtClean="0">
                <a:solidFill>
                  <a:srgbClr val="0DA331"/>
                </a:solidFill>
              </a:rPr>
              <a:t>      </a:t>
            </a:r>
            <a:r>
              <a:rPr lang="en-US" sz="1400" u="sng" dirty="0" err="1" smtClean="0">
                <a:solidFill>
                  <a:srgbClr val="0DA331"/>
                </a:solidFill>
              </a:rPr>
              <a:t>Lelani</a:t>
            </a:r>
            <a:endParaRPr lang="en-US" sz="1400" u="sng" dirty="0" smtClean="0">
              <a:solidFill>
                <a:srgbClr val="0DA331"/>
              </a:solidFill>
            </a:endParaRP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27984" y="2357430"/>
            <a:ext cx="1001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Steve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Trudi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60032" y="2786058"/>
            <a:ext cx="78353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/>
              <a:t>Frank</a:t>
            </a: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Club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Comms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Rotary Fellowships</a:t>
            </a:r>
          </a:p>
          <a:p>
            <a:endParaRPr lang="en-US" sz="1200" b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0192" y="2857496"/>
            <a:ext cx="79208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Alice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Wayne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Debbie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Glenn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</a:t>
            </a:r>
            <a:endParaRPr lang="en-US" sz="1100" b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RYLA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86644" y="2857496"/>
            <a:ext cx="6429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58148" y="2857496"/>
            <a:ext cx="64294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  <a:r>
              <a:rPr lang="en-US" sz="1100" b="1" dirty="0" err="1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</a:t>
            </a:r>
            <a:endParaRPr lang="en-US" sz="1100" b="1" dirty="0" smtClean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</a:t>
            </a:r>
            <a:r>
              <a:rPr lang="en-US" sz="1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endParaRPr lang="en-US" sz="11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429652" y="2857496"/>
            <a:ext cx="7143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Alan NP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400" dirty="0" smtClean="0"/>
              <a:t>John</a:t>
            </a:r>
          </a:p>
          <a:p>
            <a:r>
              <a:rPr lang="en-US" sz="1400" dirty="0" smtClean="0"/>
              <a:t>  Marj</a:t>
            </a:r>
          </a:p>
          <a:p>
            <a:r>
              <a:rPr lang="en-US" sz="1400" dirty="0" smtClean="0"/>
              <a:t>  </a:t>
            </a:r>
            <a:r>
              <a:rPr lang="en-US" sz="1400" dirty="0" err="1" smtClean="0"/>
              <a:t>Uli</a:t>
            </a:r>
            <a:endParaRPr lang="en-US" sz="1400" dirty="0" smtClean="0"/>
          </a:p>
          <a:p>
            <a:r>
              <a:rPr lang="en-US" sz="1400" dirty="0" smtClean="0"/>
              <a:t>  </a:t>
            </a:r>
            <a:r>
              <a:rPr lang="en-US" sz="1400" u="sng" dirty="0" smtClean="0">
                <a:solidFill>
                  <a:srgbClr val="0DA331"/>
                </a:solidFill>
              </a:rPr>
              <a:t>Er</a:t>
            </a:r>
            <a:r>
              <a:rPr lang="en-US" sz="1400" u="sng" dirty="0" smtClean="0">
                <a:solidFill>
                  <a:srgbClr val="0DA331"/>
                </a:solidFill>
              </a:rPr>
              <a:t>ik</a:t>
            </a:r>
            <a:endParaRPr lang="en-US" sz="1400" u="sng" dirty="0" smtClean="0">
              <a:solidFill>
                <a:srgbClr val="0DA331"/>
              </a:solidFill>
            </a:endParaRPr>
          </a:p>
          <a:p>
            <a:r>
              <a:rPr lang="en-US" sz="1400" dirty="0" smtClean="0">
                <a:solidFill>
                  <a:srgbClr val="0DA331"/>
                </a:solidFill>
              </a:rPr>
              <a:t> </a:t>
            </a:r>
            <a:r>
              <a:rPr lang="en-US" sz="1400" u="sng" dirty="0" err="1" smtClean="0">
                <a:solidFill>
                  <a:srgbClr val="0DA331"/>
                </a:solidFill>
              </a:rPr>
              <a:t>Renier</a:t>
            </a:r>
            <a:endParaRPr lang="en-US" sz="1400" u="sng" dirty="0" smtClean="0">
              <a:solidFill>
                <a:srgbClr val="0DA331"/>
              </a:solidFill>
            </a:endParaRPr>
          </a:p>
          <a:p>
            <a:endParaRPr lang="en-US" sz="1400" u="sng" dirty="0" smtClean="0"/>
          </a:p>
          <a:p>
            <a:endParaRPr lang="en-US" sz="1400" u="sng" dirty="0" smtClean="0"/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3000364" y="2071678"/>
            <a:ext cx="285752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4037009" y="2178041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6465901" y="2820983"/>
            <a:ext cx="21431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430314" y="2713826"/>
            <a:ext cx="285752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8108975" y="2749545"/>
            <a:ext cx="21431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8680479" y="2749545"/>
            <a:ext cx="214314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1750993" y="2178041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465109" y="2463793"/>
            <a:ext cx="21431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929586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 </a:t>
            </a:r>
            <a:endParaRPr lang="en-ZA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5287174" y="2142322"/>
            <a:ext cx="285752" cy="15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643570" y="3000372"/>
            <a:ext cx="857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Arina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JC</a:t>
            </a: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Friendship Exchange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Intnl Club links</a:t>
            </a:r>
            <a:endParaRPr lang="en-US" sz="11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5143504" y="3071810"/>
            <a:ext cx="215902" cy="214314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5749933" y="3108323"/>
            <a:ext cx="214314" cy="141288"/>
          </a:xfrm>
          <a:prstGeom prst="straightConnector1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 flipH="1">
            <a:off x="6929454" y="4857760"/>
            <a:ext cx="2071702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Z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 of BH ROTARY CLUB</a:t>
            </a: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Annetjie van </a:t>
            </a:r>
            <a:r>
              <a:rPr lang="en-ZA" sz="1200" u="sng" dirty="0" err="1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Zyl</a:t>
            </a:r>
            <a:endParaRPr lang="en-ZA" sz="1200" u="sng" dirty="0" smtClean="0">
              <a:solidFill>
                <a:srgbClr val="0DA3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 &amp; Sue Gray</a:t>
            </a: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 &amp; Ruth </a:t>
            </a:r>
            <a:r>
              <a:rPr lang="en-ZA" sz="1200" u="sng" dirty="0" err="1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Durrant</a:t>
            </a:r>
            <a:endParaRPr lang="en-ZA" sz="1200" u="sng" dirty="0" smtClean="0">
              <a:solidFill>
                <a:srgbClr val="0DA3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Erik </a:t>
            </a:r>
            <a:r>
              <a:rPr lang="en-ZA" sz="1200" u="sng" dirty="0" err="1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Schipper</a:t>
            </a:r>
            <a:endParaRPr lang="en-ZA" sz="1200" u="sng" dirty="0" smtClean="0">
              <a:solidFill>
                <a:srgbClr val="0DA3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Renier &amp; Millene Balt</a:t>
            </a:r>
          </a:p>
          <a:p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Steve&amp; </a:t>
            </a:r>
            <a:r>
              <a:rPr lang="en-ZA" sz="1200" u="sng" dirty="0" err="1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Lelani</a:t>
            </a:r>
            <a:r>
              <a:rPr lang="en-ZA" sz="1200" u="sng" dirty="0" smtClean="0">
                <a:solidFill>
                  <a:srgbClr val="0DA3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Trollip</a:t>
            </a:r>
            <a:endParaRPr lang="en-ZA" sz="1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286380" y="2857496"/>
            <a:ext cx="5485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Alice</a:t>
            </a:r>
          </a:p>
        </p:txBody>
      </p:sp>
      <p:pic>
        <p:nvPicPr>
          <p:cNvPr id="1026" name="Picture 2" descr="C:\Users\user\AppData\Local\Microsoft\Windows\Temporary Internet Files\Content.Outlook\4Y4UA10F\T1617EN_LockupR_PMS-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5214950"/>
            <a:ext cx="5429288" cy="1143008"/>
          </a:xfrm>
          <a:prstGeom prst="rect">
            <a:avLst/>
          </a:prstGeom>
          <a:noFill/>
        </p:spPr>
      </p:pic>
      <p:pic>
        <p:nvPicPr>
          <p:cNvPr id="1027" name="Picture 3" descr="C:\Users\user\Documents\ROTARY 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214290"/>
            <a:ext cx="1428760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0"/>
            <a:ext cx="457200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COMMITTEE MEETING  GROUPINGS FOR MONTHLY MEETING</a:t>
            </a:r>
          </a:p>
          <a:p>
            <a:pPr algn="ctr">
              <a:spcBef>
                <a:spcPct val="50000"/>
              </a:spcBef>
            </a:pPr>
            <a:r>
              <a:rPr lang="en-ZA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RC BRITS-HARTBEESPOORT  2015\16  </a:t>
            </a:r>
          </a:p>
        </p:txBody>
      </p:sp>
      <p:pic>
        <p:nvPicPr>
          <p:cNvPr id="4" name="Picture 125" descr="image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91557" y="142853"/>
            <a:ext cx="1200042" cy="126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71472" y="1142985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0" y="92867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Z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</a:t>
            </a:r>
            <a:endParaRPr lang="en-ZA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ZA" sz="11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 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Club Services     </a:t>
            </a:r>
            <a:r>
              <a:rPr lang="en-ZA" sz="1200" b="1" dirty="0" smtClean="0">
                <a:solidFill>
                  <a:schemeClr val="bg1"/>
                </a:solidFill>
                <a:latin typeface="+mj-lt"/>
              </a:rPr>
              <a:t>Membership     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Community Service                                                   </a:t>
            </a:r>
            <a:r>
              <a:rPr lang="en-ZA" sz="1200" dirty="0" smtClean="0">
                <a:solidFill>
                  <a:schemeClr val="bg1"/>
                </a:solidFill>
                <a:latin typeface="+mj-lt"/>
              </a:rPr>
              <a:t>        </a:t>
            </a:r>
            <a:r>
              <a:rPr lang="en-ZA" sz="12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PPE</a:t>
            </a:r>
            <a:endParaRPr lang="en-US" sz="12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1428736"/>
            <a:ext cx="1105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Helder</a:t>
            </a:r>
            <a:endParaRPr lang="en-US" sz="1400" b="1" dirty="0" smtClean="0">
              <a:solidFill>
                <a:srgbClr val="FF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Sergeant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Roy Tolfts</a:t>
            </a:r>
          </a:p>
          <a:p>
            <a:r>
              <a:rPr lang="en-US" sz="11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Attendance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Jenny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</a:t>
            </a:r>
          </a:p>
          <a:p>
            <a:r>
              <a:rPr lang="en-US" sz="1400" dirty="0" smtClean="0"/>
              <a:t>Steve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Trudi</a:t>
            </a:r>
          </a:p>
          <a:p>
            <a:endParaRPr lang="en-US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1538" y="2357430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   Alan  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57422" y="1428736"/>
            <a:ext cx="85725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Maureen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Thebi</a:t>
            </a:r>
          </a:p>
          <a:p>
            <a:r>
              <a:rPr lang="en-US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Annetjie</a:t>
            </a:r>
          </a:p>
          <a:p>
            <a:r>
              <a:rPr lang="en-US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Sue</a:t>
            </a:r>
          </a:p>
          <a:p>
            <a:r>
              <a:rPr lang="en-US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</a:t>
            </a:r>
          </a:p>
          <a:p>
            <a:r>
              <a:rPr lang="en-US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Ruth</a:t>
            </a:r>
          </a:p>
          <a:p>
            <a:r>
              <a:rPr lang="en-US" sz="1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57554" y="3357562"/>
            <a:ext cx="107157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Fundraising</a:t>
            </a:r>
          </a:p>
          <a:p>
            <a:r>
              <a:rPr lang="en-US" sz="1200" dirty="0" smtClean="0">
                <a:solidFill>
                  <a:schemeClr val="bg1"/>
                </a:solidFill>
              </a:rPr>
              <a:t>     </a:t>
            </a:r>
            <a:r>
              <a:rPr lang="en-US" sz="1400" dirty="0" smtClean="0">
                <a:solidFill>
                  <a:schemeClr val="bg1"/>
                </a:solidFill>
              </a:rPr>
              <a:t>Ron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Hans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Johan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    </a:t>
            </a: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60032" y="2357430"/>
            <a:ext cx="997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71736" y="6143644"/>
            <a:ext cx="6429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</a:t>
            </a:r>
            <a:endParaRPr lang="en-US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86380" y="1500174"/>
            <a:ext cx="9286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Alan NP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400" dirty="0" smtClean="0"/>
              <a:t>John</a:t>
            </a:r>
          </a:p>
          <a:p>
            <a:r>
              <a:rPr lang="en-US" sz="1400" dirty="0" smtClean="0"/>
              <a:t>  Marj</a:t>
            </a:r>
          </a:p>
          <a:p>
            <a:r>
              <a:rPr lang="en-US" sz="1400" dirty="0" smtClean="0"/>
              <a:t>    Uli</a:t>
            </a:r>
          </a:p>
          <a:p>
            <a:r>
              <a:rPr lang="en-US" sz="1400" dirty="0" smtClean="0"/>
              <a:t>   </a:t>
            </a:r>
            <a:r>
              <a:rPr lang="en-US" sz="1400" u="sng" dirty="0" smtClean="0"/>
              <a:t>Erik</a:t>
            </a:r>
          </a:p>
          <a:p>
            <a:r>
              <a:rPr lang="en-US" sz="1400" u="sng" dirty="0" smtClean="0"/>
              <a:t>  Renier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71934" y="5072074"/>
            <a:ext cx="2571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drivers but all members to assist in Fund Raisers &amp; projects as well as Membership growth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29586" y="385762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 </a:t>
            </a:r>
            <a:endParaRPr lang="en-ZA" dirty="0"/>
          </a:p>
        </p:txBody>
      </p:sp>
      <p:sp>
        <p:nvSpPr>
          <p:cNvPr id="37" name="Rectangle 36"/>
          <p:cNvSpPr/>
          <p:nvPr/>
        </p:nvSpPr>
        <p:spPr>
          <a:xfrm flipH="1">
            <a:off x="6643702" y="5000636"/>
            <a:ext cx="2071702" cy="138499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Z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 of BH ROTARY CLUB</a:t>
            </a:r>
          </a:p>
          <a:p>
            <a:endParaRPr lang="en-ZA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Annetjie van </a:t>
            </a:r>
            <a:r>
              <a:rPr lang="en-ZA" sz="12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Zyl</a:t>
            </a:r>
            <a:endParaRPr lang="en-ZA" sz="1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 &amp; Sue Gray</a:t>
            </a: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 &amp; Ruth </a:t>
            </a:r>
            <a:r>
              <a:rPr lang="en-ZA" sz="12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Durrant</a:t>
            </a:r>
            <a:endParaRPr lang="en-ZA" sz="1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Erik </a:t>
            </a:r>
            <a:r>
              <a:rPr lang="en-ZA" sz="12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Schipper</a:t>
            </a:r>
            <a:endParaRPr lang="en-ZA" sz="1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sz="1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Renier &amp; Millene Balt</a:t>
            </a:r>
            <a:endParaRPr lang="en-ZA" sz="1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28860" y="4857760"/>
            <a:ext cx="6607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(Alice)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42844" y="3500438"/>
            <a:ext cx="11747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i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Membership</a:t>
            </a:r>
            <a:r>
              <a:rPr lang="en-ZA" sz="14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ZA" sz="1400" dirty="0"/>
          </a:p>
        </p:txBody>
      </p:sp>
      <p:sp>
        <p:nvSpPr>
          <p:cNvPr id="44" name="Rectangle 43"/>
          <p:cNvSpPr/>
          <p:nvPr/>
        </p:nvSpPr>
        <p:spPr>
          <a:xfrm>
            <a:off x="285720" y="3714752"/>
            <a:ext cx="69121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Dave </a:t>
            </a:r>
            <a:endParaRPr 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4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4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4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4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14282" y="4214819"/>
            <a:ext cx="11970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International </a:t>
            </a:r>
            <a:endParaRPr lang="en-ZA" sz="1400" dirty="0"/>
          </a:p>
        </p:txBody>
      </p:sp>
      <p:sp>
        <p:nvSpPr>
          <p:cNvPr id="47" name="Rectangle 46"/>
          <p:cNvSpPr/>
          <p:nvPr/>
        </p:nvSpPr>
        <p:spPr>
          <a:xfrm>
            <a:off x="357158" y="4429132"/>
            <a:ext cx="5485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Alice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285984" y="3143248"/>
            <a:ext cx="12144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Fundraising</a:t>
            </a:r>
          </a:p>
          <a:p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Ron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sz="1400" dirty="0" smtClean="0"/>
              <a:t>Hans</a:t>
            </a:r>
          </a:p>
          <a:p>
            <a:r>
              <a:rPr lang="en-US" sz="1400" dirty="0" smtClean="0"/>
              <a:t>    Johan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Annalies</a:t>
            </a:r>
            <a:endParaRPr lang="en-US" sz="1400" dirty="0" smtClean="0"/>
          </a:p>
          <a:p>
            <a:r>
              <a:rPr lang="en-US" sz="1400" dirty="0" smtClean="0"/>
              <a:t>      </a:t>
            </a:r>
            <a:r>
              <a:rPr lang="en-US" sz="1400" u="sng" dirty="0" smtClean="0"/>
              <a:t>Erik</a:t>
            </a:r>
          </a:p>
          <a:p>
            <a:r>
              <a:rPr lang="en-US" sz="1400" dirty="0" smtClean="0"/>
              <a:t>       Ian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85720" y="4643446"/>
            <a:ext cx="16430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Arina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JC/ Estelle B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Friendship Exchange</a:t>
            </a:r>
          </a:p>
          <a:p>
            <a:r>
              <a:rPr lang="en-US" sz="12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Intnl</a:t>
            </a:r>
            <a:r>
              <a:rPr lang="en-US" sz="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Club links</a:t>
            </a:r>
            <a:endParaRPr lang="en-US" sz="1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28860" y="4643446"/>
            <a:ext cx="15716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DA331"/>
              </a:solidFill>
            </a:endParaRPr>
          </a:p>
          <a:p>
            <a:endParaRPr lang="en-US" sz="1400" b="1" dirty="0" smtClean="0">
              <a:solidFill>
                <a:srgbClr val="0DA331"/>
              </a:solidFill>
            </a:endParaRPr>
          </a:p>
          <a:p>
            <a:r>
              <a:rPr lang="en-US" sz="1400" b="1" dirty="0" smtClean="0">
                <a:solidFill>
                  <a:srgbClr val="0DA331"/>
                </a:solidFill>
              </a:rPr>
              <a:t>Frank/Roy </a:t>
            </a:r>
            <a:r>
              <a:rPr lang="en-US" sz="1400" b="1" dirty="0" err="1" smtClean="0">
                <a:solidFill>
                  <a:srgbClr val="0DA331"/>
                </a:solidFill>
              </a:rPr>
              <a:t>Tolfs</a:t>
            </a:r>
            <a:endParaRPr lang="en-US" sz="1400" b="1" dirty="0" smtClean="0">
              <a:solidFill>
                <a:srgbClr val="0DA331"/>
              </a:solidFill>
            </a:endParaRPr>
          </a:p>
          <a:p>
            <a:r>
              <a:rPr lang="en-US" sz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 Club</a:t>
            </a:r>
          </a:p>
          <a:p>
            <a:r>
              <a:rPr lang="en-US" sz="12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Comms</a:t>
            </a:r>
            <a:endParaRPr lang="en-US" sz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Rotary Fellowship</a:t>
            </a:r>
            <a:r>
              <a:rPr lang="en-US" sz="1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357422" y="4643446"/>
            <a:ext cx="11569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International</a:t>
            </a:r>
            <a:endParaRPr lang="en-ZA" sz="1400" dirty="0"/>
          </a:p>
        </p:txBody>
      </p:sp>
      <p:sp>
        <p:nvSpPr>
          <p:cNvPr id="53" name="Rectangle 52"/>
          <p:cNvSpPr/>
          <p:nvPr/>
        </p:nvSpPr>
        <p:spPr>
          <a:xfrm>
            <a:off x="3786182" y="1214422"/>
            <a:ext cx="150019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Generations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Alice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Debbie /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Glen</a:t>
            </a:r>
            <a:endParaRPr lang="en-US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</a:t>
            </a:r>
          </a:p>
          <a:p>
            <a:r>
              <a:rPr lang="en-US" sz="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RYLA</a:t>
            </a:r>
          </a:p>
          <a:p>
            <a:r>
              <a:rPr lang="en-US" sz="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85720" y="5500702"/>
            <a:ext cx="92869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Wayne</a:t>
            </a:r>
          </a:p>
          <a:p>
            <a:r>
              <a:rPr 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</a:t>
            </a:r>
            <a:endParaRPr lang="en-US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</a:t>
            </a:r>
          </a:p>
          <a:p>
            <a:r>
              <a:rPr lang="en-US" sz="1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</a:t>
            </a:r>
          </a:p>
          <a:p>
            <a:r>
              <a:rPr lang="en-US" sz="12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Facebook</a:t>
            </a:r>
            <a:endParaRPr lang="en-US" sz="12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428860" y="5929330"/>
            <a:ext cx="11467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Foundation </a:t>
            </a:r>
            <a:endParaRPr lang="en-ZA" sz="1400" dirty="0"/>
          </a:p>
        </p:txBody>
      </p:sp>
      <p:sp>
        <p:nvSpPr>
          <p:cNvPr id="59" name="Rectangle 58"/>
          <p:cNvSpPr/>
          <p:nvPr/>
        </p:nvSpPr>
        <p:spPr>
          <a:xfrm>
            <a:off x="357158" y="5500702"/>
            <a:ext cx="6429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b="1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 </a:t>
            </a:r>
            <a:endParaRPr lang="en-ZA" sz="1400" dirty="0"/>
          </a:p>
        </p:txBody>
      </p:sp>
      <p:sp>
        <p:nvSpPr>
          <p:cNvPr id="60" name="TextBox 59"/>
          <p:cNvSpPr txBox="1"/>
          <p:nvPr/>
        </p:nvSpPr>
        <p:spPr>
          <a:xfrm>
            <a:off x="4357686" y="3357562"/>
            <a:ext cx="3929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OF MONTHLY COMMITTEE MEETINGS</a:t>
            </a:r>
            <a:endParaRPr lang="en-Z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0" y="928670"/>
            <a:ext cx="6715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ONE                                   TWO</a:t>
            </a:r>
            <a:r>
              <a:rPr lang="en-ZA" dirty="0" smtClean="0"/>
              <a:t>                </a:t>
            </a: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</a:t>
            </a:r>
            <a:r>
              <a:rPr lang="en-ZA" dirty="0" smtClean="0"/>
              <a:t>                 </a:t>
            </a:r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4" name="Picture 3" descr="C:\Users\user\Documents\ROTARY 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0"/>
            <a:ext cx="1428760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1164</TotalTime>
  <Words>342</Words>
  <Application>Microsoft Office PowerPoint</Application>
  <PresentationFormat>On-screen Show (4:3)</PresentationFormat>
  <Paragraphs>174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Wesson</dc:creator>
  <cp:lastModifiedBy>user</cp:lastModifiedBy>
  <cp:revision>140</cp:revision>
  <dcterms:created xsi:type="dcterms:W3CDTF">2011-01-15T10:19:51Z</dcterms:created>
  <dcterms:modified xsi:type="dcterms:W3CDTF">2016-08-20T05:56:53Z</dcterms:modified>
</cp:coreProperties>
</file>